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720263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87" d="100"/>
          <a:sy n="87" d="100"/>
        </p:scale>
        <p:origin x="15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590794"/>
            <a:ext cx="8262224" cy="3384092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5105389"/>
            <a:ext cx="7290197" cy="2346813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6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37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517514"/>
            <a:ext cx="2095932" cy="823747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517514"/>
            <a:ext cx="6166292" cy="823747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72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13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2423318"/>
            <a:ext cx="8383727" cy="4043359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6504929"/>
            <a:ext cx="8383727" cy="2126307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78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2587570"/>
            <a:ext cx="4131112" cy="616741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2587570"/>
            <a:ext cx="4131112" cy="616741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76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517516"/>
            <a:ext cx="8383727" cy="18788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2382815"/>
            <a:ext cx="4112126" cy="116778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3550596"/>
            <a:ext cx="4112126" cy="5222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2382815"/>
            <a:ext cx="4132378" cy="1167781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3550596"/>
            <a:ext cx="4132378" cy="5222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49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80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02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648018"/>
            <a:ext cx="3135038" cy="2268061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1399540"/>
            <a:ext cx="4920883" cy="690768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916079"/>
            <a:ext cx="3135038" cy="5402397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4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648018"/>
            <a:ext cx="3135038" cy="2268061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1399540"/>
            <a:ext cx="4920883" cy="690768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916079"/>
            <a:ext cx="3135038" cy="5402397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02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517516"/>
            <a:ext cx="8383727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2587570"/>
            <a:ext cx="8383727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9009246"/>
            <a:ext cx="218705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13C7-BE88-4846-85A0-65EE3C90F34F}" type="datetimeFigureOut">
              <a:rPr lang="de-DE" smtClean="0"/>
              <a:t>31.01.24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9009246"/>
            <a:ext cx="328058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9009246"/>
            <a:ext cx="218705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CD7CD-4563-5A47-8994-3C68F26A75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9720263" cy="972026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406118" y="1578078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402031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1"/>
            <a:ext cx="9720263" cy="972026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406118" y="1578078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154130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1"/>
            <a:ext cx="9720263" cy="972026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406118" y="1578078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207562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1387AE-5518-EF99-90F4-6A93738C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1"/>
            <a:ext cx="9720263" cy="972026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5C348E9-F31C-8E80-8CE0-2F6D52851F6B}"/>
              </a:ext>
            </a:extLst>
          </p:cNvPr>
          <p:cNvSpPr txBox="1"/>
          <p:nvPr/>
        </p:nvSpPr>
        <p:spPr>
          <a:xfrm>
            <a:off x="406118" y="1578078"/>
            <a:ext cx="8908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Rahmen für individuellen Text...</a:t>
            </a:r>
          </a:p>
        </p:txBody>
      </p:sp>
    </p:spTree>
    <p:extLst>
      <p:ext uri="{BB962C8B-B14F-4D97-AF65-F5344CB8AC3E}">
        <p14:creationId xmlns:p14="http://schemas.microsoft.com/office/powerpoint/2010/main" val="196724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20</Words>
  <Application>Microsoft Macintosh PowerPoint</Application>
  <PresentationFormat>Benutzerdefiniert</PresentationFormat>
  <Paragraphs>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1</cp:revision>
  <dcterms:created xsi:type="dcterms:W3CDTF">2024-01-31T14:40:05Z</dcterms:created>
  <dcterms:modified xsi:type="dcterms:W3CDTF">2024-01-31T14:46:10Z</dcterms:modified>
</cp:coreProperties>
</file>