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720263" cy="5468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55" d="100"/>
          <a:sy n="15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895032"/>
            <a:ext cx="7290197" cy="1904001"/>
          </a:xfrm>
        </p:spPr>
        <p:txBody>
          <a:bodyPr anchor="b"/>
          <a:lstStyle>
            <a:lvl1pPr algn="ctr">
              <a:defRPr sz="47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2872459"/>
            <a:ext cx="7290197" cy="1320394"/>
          </a:xfrm>
        </p:spPr>
        <p:txBody>
          <a:bodyPr/>
          <a:lstStyle>
            <a:lvl1pPr marL="0" indent="0" algn="ctr">
              <a:buNone/>
              <a:defRPr sz="1914"/>
            </a:lvl1pPr>
            <a:lvl2pPr marL="364526" indent="0" algn="ctr">
              <a:buNone/>
              <a:defRPr sz="1595"/>
            </a:lvl2pPr>
            <a:lvl3pPr marL="729051" indent="0" algn="ctr">
              <a:buNone/>
              <a:defRPr sz="1435"/>
            </a:lvl3pPr>
            <a:lvl4pPr marL="1093577" indent="0" algn="ctr">
              <a:buNone/>
              <a:defRPr sz="1276"/>
            </a:lvl4pPr>
            <a:lvl5pPr marL="1458102" indent="0" algn="ctr">
              <a:buNone/>
              <a:defRPr sz="1276"/>
            </a:lvl5pPr>
            <a:lvl6pPr marL="1822628" indent="0" algn="ctr">
              <a:buNone/>
              <a:defRPr sz="1276"/>
            </a:lvl6pPr>
            <a:lvl7pPr marL="2187153" indent="0" algn="ctr">
              <a:buNone/>
              <a:defRPr sz="1276"/>
            </a:lvl7pPr>
            <a:lvl8pPr marL="2551679" indent="0" algn="ctr">
              <a:buNone/>
              <a:defRPr sz="1276"/>
            </a:lvl8pPr>
            <a:lvl9pPr marL="2916204" indent="0" algn="ctr">
              <a:buNone/>
              <a:defRPr sz="127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08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22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3" y="291170"/>
            <a:ext cx="2095932" cy="463467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291170"/>
            <a:ext cx="6166292" cy="463467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93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38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5" y="1363437"/>
            <a:ext cx="8383727" cy="2274926"/>
          </a:xfrm>
        </p:spPr>
        <p:txBody>
          <a:bodyPr anchor="b"/>
          <a:lstStyle>
            <a:lvl1pPr>
              <a:defRPr sz="47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5" y="3659885"/>
            <a:ext cx="8383727" cy="1196330"/>
          </a:xfrm>
        </p:spPr>
        <p:txBody>
          <a:bodyPr/>
          <a:lstStyle>
            <a:lvl1pPr marL="0" indent="0">
              <a:buNone/>
              <a:defRPr sz="1914">
                <a:solidFill>
                  <a:schemeClr val="tx1">
                    <a:tint val="75000"/>
                  </a:schemeClr>
                </a:solidFill>
              </a:defRPr>
            </a:lvl1pPr>
            <a:lvl2pPr marL="364526" indent="0">
              <a:buNone/>
              <a:defRPr sz="1595">
                <a:solidFill>
                  <a:schemeClr val="tx1">
                    <a:tint val="75000"/>
                  </a:schemeClr>
                </a:solidFill>
              </a:defRPr>
            </a:lvl2pPr>
            <a:lvl3pPr marL="729051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3pPr>
            <a:lvl4pPr marL="1093577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4pPr>
            <a:lvl5pPr marL="14581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5pPr>
            <a:lvl6pPr marL="1822628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6pPr>
            <a:lvl7pPr marL="2187153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7pPr>
            <a:lvl8pPr marL="2551679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8pPr>
            <a:lvl9pPr marL="2916204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64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455852"/>
            <a:ext cx="4131112" cy="34699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455852"/>
            <a:ext cx="4131112" cy="34699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02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291171"/>
            <a:ext cx="8383727" cy="10570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340650"/>
            <a:ext cx="4112126" cy="657032"/>
          </a:xfr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1997681"/>
            <a:ext cx="4112126" cy="29382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3" y="1340650"/>
            <a:ext cx="4132378" cy="657032"/>
          </a:xfr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3" y="1997681"/>
            <a:ext cx="4132378" cy="29382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39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68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47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4596"/>
            <a:ext cx="3135038" cy="1276086"/>
          </a:xfrm>
        </p:spPr>
        <p:txBody>
          <a:bodyPr anchor="b"/>
          <a:lstStyle>
            <a:lvl1pPr>
              <a:defRPr sz="255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787426"/>
            <a:ext cx="4920883" cy="3886491"/>
          </a:xfrm>
        </p:spPr>
        <p:txBody>
          <a:bodyPr/>
          <a:lstStyle>
            <a:lvl1pPr>
              <a:defRPr sz="2551"/>
            </a:lvl1pPr>
            <a:lvl2pPr>
              <a:defRPr sz="2232"/>
            </a:lvl2pPr>
            <a:lvl3pPr>
              <a:defRPr sz="1914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640682"/>
            <a:ext cx="3135038" cy="3039565"/>
          </a:xfr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47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4596"/>
            <a:ext cx="3135038" cy="1276086"/>
          </a:xfrm>
        </p:spPr>
        <p:txBody>
          <a:bodyPr anchor="b"/>
          <a:lstStyle>
            <a:lvl1pPr>
              <a:defRPr sz="255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787426"/>
            <a:ext cx="4920883" cy="3886491"/>
          </a:xfrm>
        </p:spPr>
        <p:txBody>
          <a:bodyPr anchor="t"/>
          <a:lstStyle>
            <a:lvl1pPr marL="0" indent="0">
              <a:buNone/>
              <a:defRPr sz="2551"/>
            </a:lvl1pPr>
            <a:lvl2pPr marL="364526" indent="0">
              <a:buNone/>
              <a:defRPr sz="2232"/>
            </a:lvl2pPr>
            <a:lvl3pPr marL="729051" indent="0">
              <a:buNone/>
              <a:defRPr sz="1914"/>
            </a:lvl3pPr>
            <a:lvl4pPr marL="1093577" indent="0">
              <a:buNone/>
              <a:defRPr sz="1595"/>
            </a:lvl4pPr>
            <a:lvl5pPr marL="1458102" indent="0">
              <a:buNone/>
              <a:defRPr sz="1595"/>
            </a:lvl5pPr>
            <a:lvl6pPr marL="1822628" indent="0">
              <a:buNone/>
              <a:defRPr sz="1595"/>
            </a:lvl6pPr>
            <a:lvl7pPr marL="2187153" indent="0">
              <a:buNone/>
              <a:defRPr sz="1595"/>
            </a:lvl7pPr>
            <a:lvl8pPr marL="2551679" indent="0">
              <a:buNone/>
              <a:defRPr sz="1595"/>
            </a:lvl8pPr>
            <a:lvl9pPr marL="2916204" indent="0">
              <a:buNone/>
              <a:defRPr sz="159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640682"/>
            <a:ext cx="3135038" cy="3039565"/>
          </a:xfr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58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291171"/>
            <a:ext cx="8383727" cy="105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455852"/>
            <a:ext cx="8383727" cy="346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5068896"/>
            <a:ext cx="2187059" cy="291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5068896"/>
            <a:ext cx="3280589" cy="291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5068896"/>
            <a:ext cx="2187059" cy="291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0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9051" rtl="0" eaLnBrk="1" latinLnBrk="0" hangingPunct="1">
        <a:lnSpc>
          <a:spcPct val="90000"/>
        </a:lnSpc>
        <a:spcBef>
          <a:spcPct val="0"/>
        </a:spcBef>
        <a:buNone/>
        <a:defRPr sz="35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263" indent="-182263" algn="l" defTabSz="729051" rtl="0" eaLnBrk="1" latinLnBrk="0" hangingPunct="1">
        <a:lnSpc>
          <a:spcPct val="90000"/>
        </a:lnSpc>
        <a:spcBef>
          <a:spcPts val="797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46788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4" kern="1200">
          <a:solidFill>
            <a:schemeClr val="tx1"/>
          </a:solidFill>
          <a:latin typeface="+mn-lt"/>
          <a:ea typeface="+mn-ea"/>
          <a:cs typeface="+mn-cs"/>
        </a:defRPr>
      </a:lvl2pPr>
      <a:lvl3pPr marL="911314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3pPr>
      <a:lvl4pPr marL="1275839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640365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2004891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369416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733942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3098467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1pPr>
      <a:lvl2pPr marL="364526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2pPr>
      <a:lvl3pPr marL="729051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3pPr>
      <a:lvl4pPr marL="1093577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458102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1822628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187153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551679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2916204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1387AE-5518-EF99-90F4-6A93738C10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645"/>
            <a:ext cx="9720263" cy="546764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5C348E9-F31C-8E80-8CE0-2F6D52851F6B}"/>
              </a:ext>
            </a:extLst>
          </p:cNvPr>
          <p:cNvSpPr txBox="1"/>
          <p:nvPr/>
        </p:nvSpPr>
        <p:spPr>
          <a:xfrm>
            <a:off x="331977" y="828135"/>
            <a:ext cx="8908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Rahmen für individuellen Text...</a:t>
            </a:r>
          </a:p>
        </p:txBody>
      </p:sp>
    </p:spTree>
    <p:extLst>
      <p:ext uri="{BB962C8B-B14F-4D97-AF65-F5344CB8AC3E}">
        <p14:creationId xmlns:p14="http://schemas.microsoft.com/office/powerpoint/2010/main" val="402031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1387AE-5518-EF99-90F4-6A93738C10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645"/>
            <a:ext cx="9720263" cy="546764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5C348E9-F31C-8E80-8CE0-2F6D52851F6B}"/>
              </a:ext>
            </a:extLst>
          </p:cNvPr>
          <p:cNvSpPr txBox="1"/>
          <p:nvPr/>
        </p:nvSpPr>
        <p:spPr>
          <a:xfrm>
            <a:off x="315501" y="803421"/>
            <a:ext cx="8908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Rahmen für individuellen Text...</a:t>
            </a:r>
          </a:p>
        </p:txBody>
      </p:sp>
    </p:spTree>
    <p:extLst>
      <p:ext uri="{BB962C8B-B14F-4D97-AF65-F5344CB8AC3E}">
        <p14:creationId xmlns:p14="http://schemas.microsoft.com/office/powerpoint/2010/main" val="154130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1387AE-5518-EF99-90F4-6A93738C10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645"/>
            <a:ext cx="9720263" cy="546764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5C348E9-F31C-8E80-8CE0-2F6D52851F6B}"/>
              </a:ext>
            </a:extLst>
          </p:cNvPr>
          <p:cNvSpPr txBox="1"/>
          <p:nvPr/>
        </p:nvSpPr>
        <p:spPr>
          <a:xfrm>
            <a:off x="340216" y="770470"/>
            <a:ext cx="8908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Rahmen für individuellen Text...</a:t>
            </a:r>
          </a:p>
        </p:txBody>
      </p:sp>
    </p:spTree>
    <p:extLst>
      <p:ext uri="{BB962C8B-B14F-4D97-AF65-F5344CB8AC3E}">
        <p14:creationId xmlns:p14="http://schemas.microsoft.com/office/powerpoint/2010/main" val="207562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1387AE-5518-EF99-90F4-6A93738C10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645"/>
            <a:ext cx="9720263" cy="546764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5C348E9-F31C-8E80-8CE0-2F6D52851F6B}"/>
              </a:ext>
            </a:extLst>
          </p:cNvPr>
          <p:cNvSpPr txBox="1"/>
          <p:nvPr/>
        </p:nvSpPr>
        <p:spPr>
          <a:xfrm>
            <a:off x="340215" y="836373"/>
            <a:ext cx="8908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Rahmen für individuellen Text...</a:t>
            </a:r>
          </a:p>
        </p:txBody>
      </p:sp>
    </p:spTree>
    <p:extLst>
      <p:ext uri="{BB962C8B-B14F-4D97-AF65-F5344CB8AC3E}">
        <p14:creationId xmlns:p14="http://schemas.microsoft.com/office/powerpoint/2010/main" val="196724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20</Words>
  <Application>Microsoft Macintosh PowerPoint</Application>
  <PresentationFormat>Benutzerdefiniert</PresentationFormat>
  <Paragraphs>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2</cp:revision>
  <dcterms:created xsi:type="dcterms:W3CDTF">2024-01-31T14:40:05Z</dcterms:created>
  <dcterms:modified xsi:type="dcterms:W3CDTF">2024-01-31T15:27:09Z</dcterms:modified>
</cp:coreProperties>
</file>