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1879263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7" d="100"/>
          <a:sy n="107" d="100"/>
        </p:scale>
        <p:origin x="1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296173"/>
            <a:ext cx="10097374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159854"/>
            <a:ext cx="8909447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00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2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21669"/>
            <a:ext cx="2561466" cy="671186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21669"/>
            <a:ext cx="7535907" cy="671186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01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1974512"/>
            <a:ext cx="10245864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300194"/>
            <a:ext cx="10245864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83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108344"/>
            <a:ext cx="5048687" cy="50251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108344"/>
            <a:ext cx="5048687" cy="50251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0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21671"/>
            <a:ext cx="10245864" cy="153084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1941510"/>
            <a:ext cx="502548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2893014"/>
            <a:ext cx="5025484" cy="42551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1941510"/>
            <a:ext cx="505023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2893014"/>
            <a:ext cx="5050234" cy="42551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50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49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61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28002"/>
            <a:ext cx="3831372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40341"/>
            <a:ext cx="6013877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376011"/>
            <a:ext cx="3831372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26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28002"/>
            <a:ext cx="3831372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40341"/>
            <a:ext cx="6013877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376011"/>
            <a:ext cx="3831372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2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21671"/>
            <a:ext cx="10245864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108344"/>
            <a:ext cx="10245864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340703"/>
            <a:ext cx="267283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13C7-BE88-4846-85A0-65EE3C90F34F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340703"/>
            <a:ext cx="4009251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340703"/>
            <a:ext cx="267283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D7CD-4563-5A47-8994-3C68F26A75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78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91387AE-5518-EF99-90F4-6A93738C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1879264" cy="79224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C348E9-F31C-8E80-8CE0-2F6D52851F6B}"/>
              </a:ext>
            </a:extLst>
          </p:cNvPr>
          <p:cNvSpPr txBox="1"/>
          <p:nvPr/>
        </p:nvSpPr>
        <p:spPr>
          <a:xfrm>
            <a:off x="212069" y="1246162"/>
            <a:ext cx="890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Rahmen für individuellen Text...</a:t>
            </a:r>
          </a:p>
        </p:txBody>
      </p:sp>
    </p:spTree>
    <p:extLst>
      <p:ext uri="{BB962C8B-B14F-4D97-AF65-F5344CB8AC3E}">
        <p14:creationId xmlns:p14="http://schemas.microsoft.com/office/powerpoint/2010/main" val="402031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91387AE-5518-EF99-90F4-6A93738C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33"/>
            <a:ext cx="11871038" cy="79170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C348E9-F31C-8E80-8CE0-2F6D52851F6B}"/>
              </a:ext>
            </a:extLst>
          </p:cNvPr>
          <p:cNvSpPr txBox="1"/>
          <p:nvPr/>
        </p:nvSpPr>
        <p:spPr>
          <a:xfrm>
            <a:off x="207469" y="1114571"/>
            <a:ext cx="890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Rahmen für individuellen Text...</a:t>
            </a:r>
          </a:p>
        </p:txBody>
      </p:sp>
    </p:spTree>
    <p:extLst>
      <p:ext uri="{BB962C8B-B14F-4D97-AF65-F5344CB8AC3E}">
        <p14:creationId xmlns:p14="http://schemas.microsoft.com/office/powerpoint/2010/main" val="15413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91387AE-5518-EF99-90F4-6A93738C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1875586" cy="79200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C348E9-F31C-8E80-8CE0-2F6D52851F6B}"/>
              </a:ext>
            </a:extLst>
          </p:cNvPr>
          <p:cNvSpPr txBox="1"/>
          <p:nvPr/>
        </p:nvSpPr>
        <p:spPr>
          <a:xfrm>
            <a:off x="208432" y="1152872"/>
            <a:ext cx="890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Rahmen für individuellen Text...</a:t>
            </a:r>
          </a:p>
        </p:txBody>
      </p:sp>
    </p:spTree>
    <p:extLst>
      <p:ext uri="{BB962C8B-B14F-4D97-AF65-F5344CB8AC3E}">
        <p14:creationId xmlns:p14="http://schemas.microsoft.com/office/powerpoint/2010/main" val="207562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91387AE-5518-EF99-90F4-6A93738C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1879263" cy="79224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C348E9-F31C-8E80-8CE0-2F6D52851F6B}"/>
              </a:ext>
            </a:extLst>
          </p:cNvPr>
          <p:cNvSpPr txBox="1"/>
          <p:nvPr/>
        </p:nvSpPr>
        <p:spPr>
          <a:xfrm>
            <a:off x="232182" y="1183149"/>
            <a:ext cx="890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Rahmen für individuellen Text...</a:t>
            </a:r>
          </a:p>
        </p:txBody>
      </p:sp>
    </p:spTree>
    <p:extLst>
      <p:ext uri="{BB962C8B-B14F-4D97-AF65-F5344CB8AC3E}">
        <p14:creationId xmlns:p14="http://schemas.microsoft.com/office/powerpoint/2010/main" val="196724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20</Words>
  <Application>Microsoft Macintosh PowerPoint</Application>
  <PresentationFormat>Benutzerdefiniert</PresentationFormat>
  <Paragraphs>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5</cp:revision>
  <dcterms:created xsi:type="dcterms:W3CDTF">2024-01-31T14:40:05Z</dcterms:created>
  <dcterms:modified xsi:type="dcterms:W3CDTF">2024-01-31T16:03:01Z</dcterms:modified>
</cp:coreProperties>
</file>