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920038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5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296173"/>
            <a:ext cx="6732032" cy="2757347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4159854"/>
            <a:ext cx="5940029" cy="1912175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0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8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421669"/>
            <a:ext cx="1707758" cy="671186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421669"/>
            <a:ext cx="5024274" cy="671186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46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54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974512"/>
            <a:ext cx="6831033" cy="3294515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5300194"/>
            <a:ext cx="6831033" cy="173250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0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108344"/>
            <a:ext cx="3366016" cy="50251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108344"/>
            <a:ext cx="3366016" cy="50251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31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421671"/>
            <a:ext cx="6831033" cy="153084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941510"/>
            <a:ext cx="3350547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893014"/>
            <a:ext cx="3350547" cy="42551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941510"/>
            <a:ext cx="3367048" cy="95150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893014"/>
            <a:ext cx="3367048" cy="42551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1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5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81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140341"/>
            <a:ext cx="4009519" cy="562836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8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28002"/>
            <a:ext cx="2554418" cy="1848009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140341"/>
            <a:ext cx="4009519" cy="562836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376011"/>
            <a:ext cx="2554418" cy="4401855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20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421671"/>
            <a:ext cx="6831033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108344"/>
            <a:ext cx="6831033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4A24-79B8-1140-AD9C-3F47EEA94F2C}" type="datetimeFigureOut">
              <a:rPr lang="de-DE" smtClean="0"/>
              <a:t>13.08.2021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7340703"/>
            <a:ext cx="2673013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7340703"/>
            <a:ext cx="178200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3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FC92E1-C25B-914F-8142-4B9EA34E54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"/>
            <a:ext cx="7920038" cy="7920038"/>
          </a:xfrm>
          <a:prstGeom prst="rect">
            <a:avLst/>
          </a:prstGeom>
        </p:spPr>
      </p:pic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A1ACCF54-0B8C-694C-ABC7-C4B17EADB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86547" y="1871133"/>
            <a:ext cx="7369600" cy="3528128"/>
          </a:xfrm>
        </p:spPr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D3DF6E56-2392-024F-84D5-249CB161A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5499" y="5647267"/>
            <a:ext cx="7369600" cy="1058334"/>
          </a:xfrm>
        </p:spPr>
        <p:txBody>
          <a:bodyPr>
            <a:normAutofit/>
          </a:bodyPr>
          <a:lstStyle/>
          <a:p>
            <a:pPr defTabSz="1675958">
              <a:lnSpc>
                <a:spcPct val="100000"/>
              </a:lnSpc>
              <a:spcBef>
                <a:spcPts val="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»Hier bitte die Biogasbotschaft eintragen....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Euren Einsatz!«</a:t>
            </a:r>
          </a:p>
          <a:p>
            <a:endParaRPr lang="de-DE" sz="21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E7444792-648B-8747-9D64-D72FC8D82CD6}"/>
              </a:ext>
            </a:extLst>
          </p:cNvPr>
          <p:cNvSpPr txBox="1">
            <a:spLocks/>
          </p:cNvSpPr>
          <p:nvPr/>
        </p:nvSpPr>
        <p:spPr>
          <a:xfrm>
            <a:off x="5367866" y="3016436"/>
            <a:ext cx="2552173" cy="1216897"/>
          </a:xfrm>
          <a:prstGeom prst="rect">
            <a:avLst/>
          </a:prstGeom>
          <a:solidFill>
            <a:srgbClr val="C02080">
              <a:alpha val="55000"/>
            </a:srgbClr>
          </a:solidFill>
        </p:spPr>
        <p:txBody>
          <a:bodyPr vert="horz" lIns="335190" tIns="167595" rIns="335190" bIns="167595" rtlCol="0">
            <a:normAutofit/>
          </a:bodyPr>
          <a:lstStyle>
            <a:lvl1pPr marL="0" indent="0" algn="l" defTabSz="216073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None/>
              <a:defRPr sz="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36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73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4109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2145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182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218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255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291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675958">
              <a:lnSpc>
                <a:spcPct val="100000"/>
              </a:lnSpc>
              <a:spcBef>
                <a:spcPts val="0"/>
              </a:spcBef>
            </a:pPr>
            <a:r>
              <a:rPr lang="de-DE" sz="15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bitte Vornamen Nachnamen und Position eintragen</a:t>
            </a:r>
          </a:p>
          <a:p>
            <a:endParaRPr lang="de-DE" sz="21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ED3F90F-9650-0A4D-B0E3-7A51BAA77D8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334" y="6953607"/>
            <a:ext cx="7604027" cy="86333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7642907-D631-7D41-A653-189CE5E52F59}"/>
              </a:ext>
            </a:extLst>
          </p:cNvPr>
          <p:cNvSpPr txBox="1"/>
          <p:nvPr/>
        </p:nvSpPr>
        <p:spPr>
          <a:xfrm>
            <a:off x="1916927" y="190193"/>
            <a:ext cx="5728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3600" b="1" dirty="0"/>
              <a:t>Aktionswoche #Biogas2Drive</a:t>
            </a:r>
            <a:endParaRPr lang="de-DE" sz="3600" dirty="0"/>
          </a:p>
          <a:p>
            <a:pPr algn="r"/>
            <a:r>
              <a:rPr lang="de-DE" sz="2000" b="1" dirty="0"/>
              <a:t>6. bis 12. September 2021</a:t>
            </a:r>
            <a:endParaRPr lang="de-DE" sz="2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9E6597C-C8CA-BE42-83D3-BBE1FC5BD3D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0" y="0"/>
            <a:ext cx="1653036" cy="20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Andrea Horbelt</cp:lastModifiedBy>
  <cp:revision>15</cp:revision>
  <dcterms:created xsi:type="dcterms:W3CDTF">2021-04-29T12:19:23Z</dcterms:created>
  <dcterms:modified xsi:type="dcterms:W3CDTF">2021-08-13T05:44:37Z</dcterms:modified>
</cp:coreProperties>
</file>